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CASE expression is a conditional expression, similar to if/else statements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CASE WHEN condition THEN result</a:t>
            </a:r>
          </a:p>
          <a:p>
            <a:r>
              <a:rPr lang="en-US" dirty="0">
                <a:latin typeface="+mj-lt"/>
              </a:rPr>
              <a:t>     [WHEN ...]</a:t>
            </a:r>
          </a:p>
          <a:p>
            <a:r>
              <a:rPr lang="en-US" dirty="0">
                <a:latin typeface="+mj-lt"/>
              </a:rPr>
              <a:t>     [ELSE result]</a:t>
            </a:r>
          </a:p>
          <a:p>
            <a:r>
              <a:rPr lang="en-US" dirty="0">
                <a:latin typeface="+mj-lt"/>
              </a:rPr>
              <a:t>END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CASE expression</a:t>
            </a:r>
          </a:p>
          <a:p>
            <a:r>
              <a:rPr lang="en-US" dirty="0">
                <a:latin typeface="+mj-lt"/>
              </a:rPr>
              <a:t>    WHEN value THEN result</a:t>
            </a:r>
          </a:p>
          <a:p>
            <a:r>
              <a:rPr lang="en-US" dirty="0">
                <a:latin typeface="+mj-lt"/>
              </a:rPr>
              <a:t>    [WHEN ...]</a:t>
            </a:r>
          </a:p>
          <a:p>
            <a:r>
              <a:rPr lang="en-US" dirty="0">
                <a:latin typeface="+mj-lt"/>
              </a:rPr>
              <a:t>    [ELSE result]</a:t>
            </a:r>
          </a:p>
          <a:p>
            <a:r>
              <a:rPr lang="en-US" dirty="0">
                <a:latin typeface="+mj-lt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CASE expression is a conditional expression, similar to if/else statements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*,</a:t>
            </a:r>
          </a:p>
          <a:p>
            <a:r>
              <a:rPr lang="en-US" dirty="0">
                <a:latin typeface="+mj-lt"/>
              </a:rPr>
              <a:t>       CASE WHEN age&lt;30 THEN ‘Young'</a:t>
            </a:r>
          </a:p>
          <a:p>
            <a:r>
              <a:rPr lang="en-US" dirty="0">
                <a:latin typeface="+mj-lt"/>
              </a:rPr>
              <a:t>            WHEN age&gt;60 THEN ‘Senior Citizen'</a:t>
            </a:r>
          </a:p>
          <a:p>
            <a:r>
              <a:rPr lang="en-US" dirty="0">
                <a:latin typeface="+mj-lt"/>
              </a:rPr>
              <a:t>            ELSE ‘Middle aged'</a:t>
            </a:r>
          </a:p>
          <a:p>
            <a:r>
              <a:rPr lang="en-US" dirty="0">
                <a:latin typeface="+mj-lt"/>
              </a:rPr>
              <a:t>       END AS </a:t>
            </a:r>
            <a:r>
              <a:rPr lang="en-US" dirty="0" err="1">
                <a:latin typeface="+mj-lt"/>
              </a:rPr>
              <a:t>Age_category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   FROM customer;</a:t>
            </a:r>
          </a:p>
        </p:txBody>
      </p:sp>
    </p:spTree>
    <p:extLst>
      <p:ext uri="{BB962C8B-B14F-4D97-AF65-F5344CB8AC3E}">
        <p14:creationId xmlns:p14="http://schemas.microsoft.com/office/powerpoint/2010/main" val="77530495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2716</TotalTime>
  <Words>106</Words>
  <Application>Microsoft Office PowerPoint</Application>
  <PresentationFormat>Widescreen</PresentationFormat>
  <Paragraphs>25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Century Gothic</vt:lpstr>
      <vt:lpstr>Calibri</vt:lpstr>
      <vt:lpstr>Arial</vt:lpstr>
      <vt:lpstr>Calibri Light</vt:lpstr>
      <vt:lpstr>Template</vt:lpstr>
      <vt:lpstr>Custom Design</vt:lpstr>
      <vt:lpstr>PowerPoint Presentation</vt:lpstr>
      <vt:lpstr>CASE</vt:lpstr>
      <vt:lpstr>CASE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abhishek.b16@fms.edu</cp:lastModifiedBy>
  <cp:revision>83</cp:revision>
  <dcterms:created xsi:type="dcterms:W3CDTF">2018-09-26T08:50:40Z</dcterms:created>
  <dcterms:modified xsi:type="dcterms:W3CDTF">2018-12-31T10:45:15Z</dcterms:modified>
</cp:coreProperties>
</file>